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556D9-36B6-4734-B976-7CF1CD88C8BB}" type="datetimeFigureOut">
              <a:rPr lang="cs-CZ" smtClean="0"/>
              <a:pPr/>
              <a:t>11. 10. 2013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BD012-B745-423A-91EC-B2E41950E6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1"/>
          <p:cNvGraphicFramePr>
            <a:graphicFrameLocks noGrp="1"/>
          </p:cNvGraphicFramePr>
          <p:nvPr/>
        </p:nvGraphicFramePr>
        <p:xfrm>
          <a:off x="107504" y="1092064"/>
          <a:ext cx="4359275" cy="5361272"/>
        </p:xfrm>
        <a:graphic>
          <a:graphicData uri="http://schemas.openxmlformats.org/drawingml/2006/table">
            <a:tbl>
              <a:tblPr/>
              <a:tblGrid>
                <a:gridCol w="2180409"/>
                <a:gridCol w="2178866"/>
              </a:tblGrid>
              <a:tr h="3191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POPIS OBLASTI</a:t>
                      </a: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6688">
                <a:tc gridSpan="2">
                  <a:txBody>
                    <a:bodyPr/>
                    <a:lstStyle/>
                    <a:p>
                      <a:pPr marL="87313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Pct val="103000"/>
                        <a:buFont typeface="Arial" pitchFamily="34" charset="0"/>
                        <a:buNone/>
                        <a:tabLst>
                          <a:tab pos="174625" algn="l"/>
                        </a:tabLst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74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 RÁMCI PLÁNU</a:t>
                      </a: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MIMO RÁMEC PLÁNU:</a:t>
                      </a:r>
                      <a:endParaRPr kumimoji="0" lang="en-GB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1524">
                <a:tc>
                  <a:txBody>
                    <a:bodyPr/>
                    <a:lstStyle/>
                    <a:p>
                      <a:pPr marL="85725" marR="0" lvl="0" indent="-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cs-CZ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0" lvl="0" indent="-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Pct val="103000"/>
                        <a:buFont typeface="Arial" pitchFamily="34" charset="0"/>
                        <a:buChar char="•"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4653">
                <a:tc gridSpan="2">
                  <a:txBody>
                    <a:bodyPr/>
                    <a:lstStyle/>
                    <a:p>
                      <a:pPr marL="0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CÍLE</a:t>
                      </a: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57370">
                <a:tc gridSpan="2">
                  <a:txBody>
                    <a:bodyPr/>
                    <a:lstStyle/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DC0A28"/>
                        </a:buClr>
                        <a:buSzPct val="110000"/>
                        <a:buFont typeface="Arial" pitchFamily="34" charset="0"/>
                        <a:buChar char="•"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41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PŘÍNOSY</a:t>
                      </a: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03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72"/>
          <p:cNvGraphicFramePr>
            <a:graphicFrameLocks noGrp="1"/>
          </p:cNvGraphicFramePr>
          <p:nvPr/>
        </p:nvGraphicFramePr>
        <p:xfrm>
          <a:off x="4572000" y="1112984"/>
          <a:ext cx="4464497" cy="5340352"/>
        </p:xfrm>
        <a:graphic>
          <a:graphicData uri="http://schemas.openxmlformats.org/drawingml/2006/table">
            <a:tbl>
              <a:tblPr/>
              <a:tblGrid>
                <a:gridCol w="2468460"/>
                <a:gridCol w="685497"/>
                <a:gridCol w="621336"/>
                <a:gridCol w="444411"/>
                <a:gridCol w="244793"/>
              </a:tblGrid>
              <a:tr h="3016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PRACOVNÍ SKUPINA: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00175">
                <a:tc gridSpan="4"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343025" algn="l"/>
                        </a:tabLst>
                      </a:pP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6000" marB="36000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HODNOTÍCÍ KRITERIA:</a:t>
                      </a:r>
                      <a:endParaRPr kumimoji="0" lang="en-US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NÍZKÁ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lvl="0" indent="-1809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STŘEDNÍ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2000" marR="7200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975" marR="0" lvl="0" indent="-1809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r>
                        <a:rPr kumimoji="0" lang="cs-CZ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VYSOKÁ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4025">
                <a:tc>
                  <a:txBody>
                    <a:bodyPr/>
                    <a:lstStyle/>
                    <a:p>
                      <a:pPr marL="180975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5000"/>
                        <a:buFont typeface="Arial" pitchFamily="34" charset="0"/>
                        <a:buNone/>
                        <a:tabLst/>
                      </a:pP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9060" marR="99060" anchor="ctr" horzOverflow="overflow">
                    <a:lnL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  <a:sym typeface="Wingdings 2" pitchFamily="18" charset="2"/>
                        </a:rPr>
                        <a:t></a:t>
                      </a:r>
                      <a:endParaRPr kumimoji="0" lang="cs-CZ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6"/>
          <p:cNvSpPr txBox="1">
            <a:spLocks/>
          </p:cNvSpPr>
          <p:nvPr/>
        </p:nvSpPr>
        <p:spPr>
          <a:xfrm>
            <a:off x="0" y="190475"/>
            <a:ext cx="3491880" cy="430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Záměr komunitního plánu</a:t>
            </a:r>
            <a:endParaRPr lang="cs-CZ" sz="2000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79512" y="836712"/>
            <a:ext cx="878497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Obrázek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16632"/>
            <a:ext cx="57626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</Words>
  <Application>Microsoft Office PowerPoint</Application>
  <PresentationFormat>Předvádění na obrazovce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Záměr komunitního plánu</dc:title>
  <dc:creator>Equica, a.s.</dc:creator>
  <cp:lastModifiedBy>Equica, a.s.</cp:lastModifiedBy>
  <cp:revision>3</cp:revision>
  <dcterms:created xsi:type="dcterms:W3CDTF">2013-10-11T09:55:00Z</dcterms:created>
  <dcterms:modified xsi:type="dcterms:W3CDTF">2013-10-11T10:31:01Z</dcterms:modified>
</cp:coreProperties>
</file>